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5" roundtripDataSignature="AMtx7mg8JHfzJsijXATRdC0oEv80WlMG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8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85547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389566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34910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185077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943765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36527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" TargetMode="External"/><Relationship Id="rId7" Type="http://schemas.openxmlformats.org/officeDocument/2006/relationships/hyperlink" Target="https://developer.microsoft.com/en-us/fluentui?fabricVer=7#/styles/web/icons#fabric-core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ntawesome.com/" TargetMode="External"/><Relationship Id="rId5" Type="http://schemas.openxmlformats.org/officeDocument/2006/relationships/hyperlink" Target="https://pixabay.com/" TargetMode="External"/><Relationship Id="rId4" Type="http://schemas.openxmlformats.org/officeDocument/2006/relationships/hyperlink" Target="https://unsplash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-2" y="0"/>
            <a:ext cx="1219200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94901"/>
                </a:srgbClr>
              </a:gs>
              <a:gs pos="34000">
                <a:srgbClr val="000000">
                  <a:alpha val="94901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0">
                <a:srgbClr val="2F5496">
                  <a:alpha val="58039"/>
                </a:srgbClr>
              </a:gs>
              <a:gs pos="28000">
                <a:srgbClr val="2F5496">
                  <a:alpha val="58039"/>
                </a:srgbClr>
              </a:gs>
              <a:gs pos="100000">
                <a:srgbClr val="000000">
                  <a:alpha val="69019"/>
                </a:srgbClr>
              </a:gs>
            </a:gsLst>
            <a:lin ang="11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 flipH="1">
            <a:off x="-4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0980"/>
                </a:srgbClr>
              </a:gs>
              <a:gs pos="100000">
                <a:srgbClr val="4472C4">
                  <a:alpha val="0"/>
                </a:srgbClr>
              </a:gs>
            </a:gsLst>
            <a:lin ang="15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699714" y="5490971"/>
            <a:ext cx="6962072" cy="11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Figma</a:t>
            </a:r>
            <a:r>
              <a:rPr lang="cs-CZ" sz="40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design a užitečné zdroje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40900" y="935399"/>
            <a:ext cx="12192001" cy="3044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Co je to </a:t>
            </a:r>
            <a:r>
              <a:rPr lang="cs-CZ" sz="4000" dirty="0" err="1">
                <a:solidFill>
                  <a:srgbClr val="FFFFFF"/>
                </a:solidFill>
              </a:rPr>
              <a:t>Figma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515667" y="2310151"/>
            <a:ext cx="4109599" cy="39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20000"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 err="1">
                <a:latin typeface="Arial"/>
                <a:ea typeface="Arial"/>
                <a:cs typeface="Arial"/>
                <a:sym typeface="Arial"/>
              </a:rPr>
              <a:t>Figma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 je software pro vytváření a prohlížení uživatelských rozhraní.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/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Je průmyslovým standardem v návrhu vzhledu a prototypování aplikací.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/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Navíc je tento nástroj zdarma, najdete ho na adrese 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  <a:hlinkClick r:id="rId3"/>
              </a:rPr>
              <a:t>https://www.figma.com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9DAE5222-B581-297F-43AD-9AEFC8ABBF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4861" y="2368436"/>
            <a:ext cx="6731472" cy="382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741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Jak </a:t>
            </a:r>
            <a:r>
              <a:rPr lang="cs-CZ" sz="4000" dirty="0" err="1">
                <a:solidFill>
                  <a:srgbClr val="FFFFFF"/>
                </a:solidFill>
              </a:rPr>
              <a:t>Figmu</a:t>
            </a:r>
            <a:r>
              <a:rPr lang="cs-CZ" sz="4000" dirty="0">
                <a:solidFill>
                  <a:srgbClr val="FFFFFF"/>
                </a:solidFill>
              </a:rPr>
              <a:t> používat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515668" y="2310151"/>
            <a:ext cx="5316962" cy="39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My jako vývojáři budeme v praxi </a:t>
            </a:r>
            <a:r>
              <a:rPr lang="cs-CZ" sz="2400" dirty="0" err="1">
                <a:latin typeface="Arial"/>
                <a:ea typeface="Arial"/>
                <a:cs typeface="Arial"/>
                <a:sym typeface="Arial"/>
              </a:rPr>
              <a:t>Figmu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 využívat především pro zobrazení návrhů UI a získání potřebných informací pro jejich implementaci.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/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K tomuto účelu můžeme </a:t>
            </a:r>
            <a:r>
              <a:rPr lang="cs-CZ" sz="2400" dirty="0" err="1"/>
              <a:t>Figmu</a:t>
            </a:r>
            <a:r>
              <a:rPr lang="cs-CZ" sz="2400" dirty="0"/>
              <a:t> přepnout do „Vývojářského módu“</a:t>
            </a:r>
            <a:endParaRPr lang="cs-CZ" sz="24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5562D99F-F7A5-07B5-E255-8EA7933CE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70279"/>
            <a:ext cx="5580333" cy="454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44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Jak </a:t>
            </a:r>
            <a:r>
              <a:rPr lang="cs-CZ" sz="4000" dirty="0" err="1">
                <a:solidFill>
                  <a:srgbClr val="FFFFFF"/>
                </a:solidFill>
              </a:rPr>
              <a:t>Figmu</a:t>
            </a:r>
            <a:r>
              <a:rPr lang="cs-CZ" sz="4000" dirty="0">
                <a:solidFill>
                  <a:srgbClr val="FFFFFF"/>
                </a:solidFill>
              </a:rPr>
              <a:t> používat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515667" y="1740023"/>
            <a:ext cx="11495819" cy="861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V </a:t>
            </a:r>
            <a:r>
              <a:rPr lang="cs-CZ" sz="2400" dirty="0" err="1">
                <a:latin typeface="Arial"/>
                <a:ea typeface="Arial"/>
                <a:cs typeface="Arial"/>
                <a:sym typeface="Arial"/>
              </a:rPr>
              <a:t>Dev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 módu, po kliknutí na libovolný prvek Designu, zjistíte všechny potřebné informace v pravém panelu. Dále také uvidíte jak mají být prvky umístěny na stránce (v aplikaci), pokud ukážete myší na jiný prvek (červené linky s čísly – zobrazují tzv. </a:t>
            </a:r>
            <a:r>
              <a:rPr lang="cs-CZ" sz="2400" dirty="0" err="1">
                <a:latin typeface="Arial"/>
                <a:ea typeface="Arial"/>
                <a:cs typeface="Arial"/>
                <a:sym typeface="Arial"/>
              </a:rPr>
              <a:t>spacing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).</a:t>
            </a:r>
          </a:p>
        </p:txBody>
      </p:sp>
      <p:pic>
        <p:nvPicPr>
          <p:cNvPr id="2" name="figma">
            <a:hlinkClick r:id="" action="ppaction://media"/>
            <a:extLst>
              <a:ext uri="{FF2B5EF4-FFF2-40B4-BE49-F238E27FC236}">
                <a16:creationId xmlns:a16="http://schemas.microsoft.com/office/drawing/2014/main" id="{C16A895D-EE39-9A29-B6A2-7152069012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82788" y="2601157"/>
            <a:ext cx="7226424" cy="406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95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Design – UI vs UX</a:t>
            </a:r>
            <a:endParaRPr dirty="0"/>
          </a:p>
        </p:txBody>
      </p:sp>
      <p:sp>
        <p:nvSpPr>
          <p:cNvPr id="3" name="Google Shape;140;g11e4d5a6fca_1_1">
            <a:extLst>
              <a:ext uri="{FF2B5EF4-FFF2-40B4-BE49-F238E27FC236}">
                <a16:creationId xmlns:a16="http://schemas.microsoft.com/office/drawing/2014/main" id="{750462C8-ED0F-A4F6-2AE1-65C8FF3B5F12}"/>
              </a:ext>
            </a:extLst>
          </p:cNvPr>
          <p:cNvSpPr txBox="1"/>
          <p:nvPr/>
        </p:nvSpPr>
        <p:spPr>
          <a:xfrm>
            <a:off x="6991467" y="1908200"/>
            <a:ext cx="3672200" cy="4154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lt-LT" sz="2000" b="1" dirty="0">
                <a:solidFill>
                  <a:schemeClr val="dk1"/>
                </a:solidFill>
              </a:rPr>
              <a:t>UX (User Experience)</a:t>
            </a:r>
            <a:r>
              <a:rPr lang="lt-LT" sz="2000" b="1" dirty="0"/>
              <a:t> </a:t>
            </a:r>
          </a:p>
          <a:p>
            <a:pPr lvl="0" algn="ctr"/>
            <a:endParaRPr lang="cs-CZ" sz="2000" b="1" dirty="0"/>
          </a:p>
          <a:p>
            <a:pPr lvl="0" algn="ctr"/>
            <a:r>
              <a:rPr lang="cs-CZ" sz="2000" dirty="0">
                <a:solidFill>
                  <a:schemeClr val="dk1"/>
                </a:solidFill>
              </a:rPr>
              <a:t>Na první pohled </a:t>
            </a:r>
            <a:r>
              <a:rPr lang="lt-LT" sz="1800" dirty="0">
                <a:solidFill>
                  <a:schemeClr val="dk1"/>
                </a:solidFill>
              </a:rPr>
              <a:t>neviditelný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t-LT" sz="1800" dirty="0">
                <a:solidFill>
                  <a:schemeClr val="dk1"/>
                </a:solidFill>
              </a:rPr>
              <a:t>Návrh produktu/služby tak, aby splnil požadavky</a:t>
            </a:r>
            <a:r>
              <a:rPr lang="cs-CZ" sz="1800" dirty="0">
                <a:solidFill>
                  <a:schemeClr val="dk1"/>
                </a:solidFill>
              </a:rPr>
              <a:t> a aby se snadno používal (hodně závisí na správné implementaci)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lt-LT" sz="1800" dirty="0">
                <a:solidFill>
                  <a:schemeClr val="dk1"/>
                </a:solidFill>
              </a:rPr>
            </a:br>
            <a:r>
              <a:rPr lang="lt-LT" sz="1800" dirty="0">
                <a:solidFill>
                  <a:schemeClr val="dk1"/>
                </a:solidFill>
              </a:rPr>
              <a:t>Je zaměřen na uživatele, jejich potřeby a cíle</a:t>
            </a:r>
            <a:br>
              <a:rPr lang="lt-LT" sz="1800" dirty="0">
                <a:solidFill>
                  <a:schemeClr val="dk1"/>
                </a:solidFill>
              </a:rPr>
            </a:br>
            <a:br>
              <a:rPr lang="lt-LT" sz="1800" dirty="0">
                <a:solidFill>
                  <a:schemeClr val="dk1"/>
                </a:solidFill>
              </a:rPr>
            </a:br>
            <a:r>
              <a:rPr lang="lt-LT" sz="1800" dirty="0">
                <a:solidFill>
                  <a:schemeClr val="dk1"/>
                </a:solidFill>
              </a:rPr>
              <a:t>Netýká se jen webů a aplikací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4" name="Google Shape;141;g11e4d5a6fca_1_1">
            <a:extLst>
              <a:ext uri="{FF2B5EF4-FFF2-40B4-BE49-F238E27FC236}">
                <a16:creationId xmlns:a16="http://schemas.microsoft.com/office/drawing/2014/main" id="{D210DAC3-3546-3F77-B60D-A28310551F05}"/>
              </a:ext>
            </a:extLst>
          </p:cNvPr>
          <p:cNvSpPr txBox="1"/>
          <p:nvPr/>
        </p:nvSpPr>
        <p:spPr>
          <a:xfrm>
            <a:off x="1453176" y="1908200"/>
            <a:ext cx="3849753" cy="3570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t-LT" sz="2000" b="1" dirty="0">
                <a:solidFill>
                  <a:schemeClr val="dk1"/>
                </a:solidFill>
              </a:rPr>
              <a:t>UI (User Interface)</a:t>
            </a:r>
            <a:r>
              <a:rPr lang="lt-LT" sz="2000" b="1" dirty="0"/>
              <a:t> </a:t>
            </a:r>
            <a:endParaRPr sz="20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t-LT" sz="1800" dirty="0">
                <a:solidFill>
                  <a:schemeClr val="dk1"/>
                </a:solidFill>
              </a:rPr>
              <a:t>Na první pohled viditelný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t-LT" sz="1800" dirty="0">
                <a:solidFill>
                  <a:schemeClr val="dk1"/>
                </a:solidFill>
              </a:rPr>
              <a:t>Návrh </a:t>
            </a:r>
            <a:r>
              <a:rPr lang="cs-CZ" sz="1800" dirty="0">
                <a:solidFill>
                  <a:schemeClr val="dk1"/>
                </a:solidFill>
              </a:rPr>
              <a:t>jednotlivých </a:t>
            </a:r>
            <a:r>
              <a:rPr lang="lt-LT" sz="1800" dirty="0">
                <a:solidFill>
                  <a:schemeClr val="dk1"/>
                </a:solidFill>
              </a:rPr>
              <a:t>prvků, celku, </a:t>
            </a:r>
            <a:r>
              <a:rPr lang="cs-CZ" sz="1800" dirty="0">
                <a:solidFill>
                  <a:schemeClr val="dk1"/>
                </a:solidFill>
              </a:rPr>
              <a:t>ale  i </a:t>
            </a:r>
            <a:r>
              <a:rPr lang="lt-LT" sz="1800" dirty="0">
                <a:solidFill>
                  <a:schemeClr val="dk1"/>
                </a:solidFill>
              </a:rPr>
              <a:t>animací</a:t>
            </a:r>
            <a:r>
              <a:rPr lang="cs-CZ" sz="1800" dirty="0">
                <a:solidFill>
                  <a:schemeClr val="dk1"/>
                </a:solidFill>
              </a:rPr>
              <a:t> apod. – vše co se týká vzhledu programu</a:t>
            </a:r>
            <a:br>
              <a:rPr lang="lt-LT" sz="1800" dirty="0">
                <a:solidFill>
                  <a:schemeClr val="dk1"/>
                </a:solidFill>
              </a:rPr>
            </a:br>
            <a:br>
              <a:rPr lang="lt-LT" sz="1800" dirty="0">
                <a:solidFill>
                  <a:schemeClr val="dk1"/>
                </a:solidFill>
              </a:rPr>
            </a:br>
            <a:r>
              <a:rPr lang="lt-LT" sz="1800" dirty="0">
                <a:solidFill>
                  <a:schemeClr val="dk1"/>
                </a:solidFill>
              </a:rPr>
              <a:t>Je zaměřen na uživatele, jejich potřeby a cíle</a:t>
            </a:r>
            <a:br>
              <a:rPr lang="lt-LT" sz="1800" dirty="0">
                <a:solidFill>
                  <a:schemeClr val="dk1"/>
                </a:solidFill>
              </a:rPr>
            </a:br>
            <a:br>
              <a:rPr lang="lt-LT" sz="1800" dirty="0">
                <a:solidFill>
                  <a:schemeClr val="dk1"/>
                </a:solidFill>
              </a:rPr>
            </a:br>
            <a:r>
              <a:rPr lang="lt-LT" sz="1800" dirty="0">
                <a:solidFill>
                  <a:schemeClr val="dk1"/>
                </a:solidFill>
              </a:rPr>
              <a:t>Týká se </a:t>
            </a:r>
            <a:r>
              <a:rPr lang="cs-CZ" sz="1800" dirty="0">
                <a:solidFill>
                  <a:schemeClr val="dk1"/>
                </a:solidFill>
              </a:rPr>
              <a:t>především</a:t>
            </a:r>
            <a:r>
              <a:rPr lang="lt-LT" sz="1800" dirty="0">
                <a:solidFill>
                  <a:schemeClr val="dk1"/>
                </a:solidFill>
              </a:rPr>
              <a:t> webů a aplikací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ADF3378E-73FA-D6F9-738D-326820344CB4}"/>
              </a:ext>
            </a:extLst>
          </p:cNvPr>
          <p:cNvSpPr txBox="1"/>
          <p:nvPr/>
        </p:nvSpPr>
        <p:spPr>
          <a:xfrm>
            <a:off x="5593200" y="3418463"/>
            <a:ext cx="1107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5400" dirty="0"/>
              <a:t>VS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4152A337-C4F0-8623-2D9B-C11C49FD33AB}"/>
              </a:ext>
            </a:extLst>
          </p:cNvPr>
          <p:cNvSpPr txBox="1"/>
          <p:nvPr/>
        </p:nvSpPr>
        <p:spPr>
          <a:xfrm>
            <a:off x="1416672" y="5862149"/>
            <a:ext cx="9358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000" dirty="0"/>
              <a:t>UI i UX můžeme navrhnout a </a:t>
            </a:r>
            <a:r>
              <a:rPr lang="cs-CZ" sz="2000" dirty="0" err="1"/>
              <a:t>prototypovat</a:t>
            </a:r>
            <a:r>
              <a:rPr lang="cs-CZ" sz="2000" dirty="0"/>
              <a:t> ve </a:t>
            </a:r>
            <a:r>
              <a:rPr lang="cs-CZ" sz="2000" dirty="0" err="1"/>
              <a:t>Figmě</a:t>
            </a:r>
            <a:r>
              <a:rPr lang="cs-CZ" sz="2000" dirty="0"/>
              <a:t> (vytvoříme vzhled a můžeme i simulovat interakce).</a:t>
            </a:r>
          </a:p>
        </p:txBody>
      </p:sp>
    </p:spTree>
    <p:extLst>
      <p:ext uri="{BB962C8B-B14F-4D97-AF65-F5344CB8AC3E}">
        <p14:creationId xmlns:p14="http://schemas.microsoft.com/office/powerpoint/2010/main" val="3469708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Design – implementace UX</a:t>
            </a:r>
            <a:endParaRPr dirty="0"/>
          </a:p>
        </p:txBody>
      </p:sp>
      <p:sp>
        <p:nvSpPr>
          <p:cNvPr id="2" name="Google Shape;159;g11e4d5a6fca_1_640">
            <a:extLst>
              <a:ext uri="{FF2B5EF4-FFF2-40B4-BE49-F238E27FC236}">
                <a16:creationId xmlns:a16="http://schemas.microsoft.com/office/drawing/2014/main" id="{988795D8-9E36-F9AF-E12F-D4EE54D8260D}"/>
              </a:ext>
            </a:extLst>
          </p:cNvPr>
          <p:cNvSpPr txBox="1"/>
          <p:nvPr/>
        </p:nvSpPr>
        <p:spPr>
          <a:xfrm>
            <a:off x="2357608" y="2409468"/>
            <a:ext cx="3017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t-LT" sz="2400">
                <a:solidFill>
                  <a:schemeClr val="dk1"/>
                </a:solidFill>
              </a:rPr>
              <a:t>Dobrý kód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solidFill>
                <a:schemeClr val="dk1"/>
              </a:solidFill>
            </a:endParaRPr>
          </a:p>
        </p:txBody>
      </p:sp>
      <p:pic>
        <p:nvPicPr>
          <p:cNvPr id="5" name="Google Shape;160;g11e4d5a6fca_1_640">
            <a:extLst>
              <a:ext uri="{FF2B5EF4-FFF2-40B4-BE49-F238E27FC236}">
                <a16:creationId xmlns:a16="http://schemas.microsoft.com/office/drawing/2014/main" id="{D78E4B76-60DC-B5B4-46F3-B4E613A93C8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1121" y="3217668"/>
            <a:ext cx="4310400" cy="287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61;g11e4d5a6fca_1_640">
            <a:extLst>
              <a:ext uri="{FF2B5EF4-FFF2-40B4-BE49-F238E27FC236}">
                <a16:creationId xmlns:a16="http://schemas.microsoft.com/office/drawing/2014/main" id="{762C3747-33DC-B250-66FB-50ED70AB328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4158" y="3217668"/>
            <a:ext cx="4310400" cy="2873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62;g11e4d5a6fca_1_640">
            <a:extLst>
              <a:ext uri="{FF2B5EF4-FFF2-40B4-BE49-F238E27FC236}">
                <a16:creationId xmlns:a16="http://schemas.microsoft.com/office/drawing/2014/main" id="{653A2BB0-901E-43F0-3B32-AA6C679D2F97}"/>
              </a:ext>
            </a:extLst>
          </p:cNvPr>
          <p:cNvSpPr txBox="1"/>
          <p:nvPr/>
        </p:nvSpPr>
        <p:spPr>
          <a:xfrm>
            <a:off x="7040658" y="2409468"/>
            <a:ext cx="3017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lt-LT" sz="2400">
                <a:solidFill>
                  <a:schemeClr val="dk1"/>
                </a:solidFill>
              </a:rPr>
              <a:t>Špatný kód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725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074198" y="281876"/>
            <a:ext cx="10146001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cs-CZ" sz="4000" dirty="0">
                <a:solidFill>
                  <a:srgbClr val="FFFFFF"/>
                </a:solidFill>
              </a:rPr>
              <a:t>Užitečné zdroje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781235" y="1740021"/>
            <a:ext cx="10573305" cy="4527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Design aplikací se neskládá pouze z jednotlivých komponent, ale i z fontů, obrázků a různých ikon.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/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Abychom mohli naše aplikace vyvíje</a:t>
            </a:r>
            <a:r>
              <a:rPr lang="cs-CZ" sz="2400" dirty="0"/>
              <a:t>t pohodlně a bez problémů s autorskými právy, budeme využívat zdroje dostupné zdarma pro osobní i komerční užití.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lang="cs-CZ" sz="24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Fonty: 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</a:t>
            </a:r>
            <a:endParaRPr lang="cs-CZ" sz="2400" dirty="0">
              <a:latin typeface="Arial"/>
              <a:ea typeface="Arial"/>
              <a:cs typeface="Arial"/>
              <a:sym typeface="Arial"/>
            </a:endParaRP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/>
              <a:t>Obrázky: </a:t>
            </a:r>
            <a:r>
              <a:rPr lang="cs-CZ" sz="2400" dirty="0">
                <a:hlinkClick r:id="rId4"/>
              </a:rPr>
              <a:t>https://unsplash.com</a:t>
            </a:r>
            <a:r>
              <a:rPr lang="cs-CZ" sz="2400" dirty="0"/>
              <a:t>, </a:t>
            </a:r>
            <a:r>
              <a:rPr lang="cs-CZ" sz="2400" dirty="0">
                <a:hlinkClick r:id="rId5"/>
              </a:rPr>
              <a:t>https://pixabay.com</a:t>
            </a:r>
            <a:r>
              <a:rPr lang="cs-CZ" sz="2400" dirty="0"/>
              <a:t> </a:t>
            </a:r>
          </a:p>
          <a:p>
            <a:pPr marL="5152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s-CZ" sz="2400" dirty="0">
                <a:latin typeface="Arial"/>
                <a:ea typeface="Arial"/>
                <a:cs typeface="Arial"/>
                <a:sym typeface="Arial"/>
              </a:rPr>
              <a:t>Ikony: </a:t>
            </a:r>
            <a:r>
              <a:rPr lang="cs-CZ" sz="2400" dirty="0">
                <a:latin typeface="Arial"/>
                <a:ea typeface="Arial"/>
                <a:cs typeface="Arial"/>
                <a:sym typeface="Arial"/>
                <a:hlinkClick r:id="rId6"/>
              </a:rPr>
              <a:t>https://fontawesome.com</a:t>
            </a:r>
            <a:r>
              <a:rPr lang="cs-CZ" sz="24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cs-CZ" sz="2400">
                <a:latin typeface="Arial"/>
                <a:ea typeface="Arial"/>
                <a:cs typeface="Arial"/>
                <a:sym typeface="Arial"/>
                <a:hlinkClick r:id="rId7"/>
              </a:rPr>
              <a:t>https://developer.microsoft.com/en-us/fluentui?fabricVer=7#/styles/web/icons#fabric-core</a:t>
            </a:r>
            <a:r>
              <a:rPr lang="cs-CZ" sz="2400">
                <a:latin typeface="Arial"/>
                <a:ea typeface="Arial"/>
                <a:cs typeface="Arial"/>
                <a:sym typeface="Arial"/>
              </a:rPr>
              <a:t> </a:t>
            </a:r>
            <a:endParaRPr lang="cs-CZ" sz="2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6372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360</Words>
  <Application>Microsoft Office PowerPoint</Application>
  <PresentationFormat>Širokoúhlá obrazovka</PresentationFormat>
  <Paragraphs>38</Paragraphs>
  <Slides>7</Slides>
  <Notes>7</Notes>
  <HiddenSlides>0</HiddenSlides>
  <MMClips>1</MMClips>
  <ScaleCrop>false</ScaleCrop>
  <HeadingPairs>
    <vt:vector size="6" baseType="variant">
      <vt:variant>
        <vt:lpstr>Použitá písma</vt:lpstr>
      </vt:variant>
      <vt:variant>
        <vt:i4>2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Figma, design a užitečné zdroje</vt:lpstr>
      <vt:lpstr>Co je to Figma</vt:lpstr>
      <vt:lpstr>Jak Figmu používat</vt:lpstr>
      <vt:lpstr>Jak Figmu používat</vt:lpstr>
      <vt:lpstr>Design – UI vs UX</vt:lpstr>
      <vt:lpstr>Design – implementace UX</vt:lpstr>
      <vt:lpstr>Užitečné zdroje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Kurz</dc:title>
  <dc:creator>HlavniProfil</dc:creator>
  <cp:lastModifiedBy>Jakub Pradeniak</cp:lastModifiedBy>
  <cp:revision>13</cp:revision>
  <dcterms:modified xsi:type="dcterms:W3CDTF">2024-01-12T18:03:06Z</dcterms:modified>
</cp:coreProperties>
</file>